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61" r:id="rId4"/>
    <p:sldId id="262" r:id="rId5"/>
    <p:sldId id="263" r:id="rId6"/>
    <p:sldId id="265" r:id="rId7"/>
    <p:sldId id="264" r:id="rId8"/>
    <p:sldId id="258" r:id="rId9"/>
    <p:sldId id="260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E1EEC5B-6F47-44C4-9878-292AB14EA34B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078793E-1C1F-4D03-AC53-AB5A7B28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689A-9499-45A8-8D24-74AE661902D6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D889-E1CD-4740-A21E-15CFAA09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6D74-A869-4323-9F88-CD8778242AA3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CD6-28F5-4ADC-A643-F3743B9D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326E-FA32-465D-9FDF-50856859A1DB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D107-5786-48DE-8417-E346E951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FC0A-21A7-4929-87E3-67C0783A78C9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BDE7-AA6B-49C8-86EB-B3DEC808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A92A-7AB5-4B9F-A5B7-F617DDAF8F4C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6547-1BBA-4B10-AB4D-43D4E820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FE23-A759-4D2D-914F-3B3DECBD2B0B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A8BC-7931-482D-8D42-F897B1D6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BFFD-2C4D-4BFE-96EF-8EBBF497487E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F2FF-7706-4DA1-8095-7E04F61B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95E9-63FF-430C-9060-DBCCD7920A31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742B-32B8-4C6F-8EEF-207EAD115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22D0-C4D5-41CA-8095-AB00F6D29322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8C59-1F31-4F3A-8AD3-5D758D33C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559E-CEEF-4AE4-89EA-FFD826CE0CC5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B3D9-B396-43C1-8B75-32377C36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DD62-68F0-4210-B203-79500687867D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182-FBB6-4EE2-ABC3-118312AD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66E3541-7003-4C68-BB20-F42610EF0C3D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E4C9B9D-6E3A-4CEF-8354-8A9DEDBB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Agenda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1.	Welcome </a:t>
            </a:r>
            <a:r>
              <a:rPr lang="en-US" sz="2000" dirty="0" smtClean="0"/>
              <a:t>and introductions					</a:t>
            </a:r>
          </a:p>
          <a:p>
            <a:pPr marL="457200" indent="-457200">
              <a:buClr>
                <a:srgbClr val="000000"/>
              </a:buClr>
              <a:buNone/>
            </a:pPr>
            <a:r>
              <a:rPr lang="en-US" sz="2000" dirty="0" smtClean="0"/>
              <a:t>2.  Adopt </a:t>
            </a:r>
            <a:r>
              <a:rPr lang="en-US" sz="2000" dirty="0" smtClean="0"/>
              <a:t>minutes of Meeting #7	</a:t>
            </a:r>
            <a:endParaRPr lang="en-US" sz="2000" dirty="0" smtClean="0"/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3.	Update </a:t>
            </a:r>
            <a:r>
              <a:rPr lang="en-US" sz="2000" dirty="0" smtClean="0"/>
              <a:t>on Richmond Middle School sampling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4.	Update </a:t>
            </a:r>
            <a:r>
              <a:rPr lang="en-US" sz="2000" dirty="0" smtClean="0"/>
              <a:t>on CRREL building investigations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5.	Peer </a:t>
            </a:r>
            <a:r>
              <a:rPr lang="en-US" sz="2000" dirty="0" smtClean="0"/>
              <a:t>review (postponed) – overview of process and questions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6.	Update </a:t>
            </a:r>
            <a:r>
              <a:rPr lang="en-US" sz="2000" dirty="0" smtClean="0"/>
              <a:t>on soil vapor extraction pilot project (if time available)</a:t>
            </a:r>
          </a:p>
          <a:p>
            <a:pPr marL="457200" indent="-457200">
              <a:buClr>
                <a:srgbClr val="000000"/>
              </a:buClr>
              <a:buNone/>
            </a:pPr>
            <a:r>
              <a:rPr lang="en-US" sz="2000" dirty="0" smtClean="0"/>
              <a:t>7.  Next </a:t>
            </a:r>
            <a:r>
              <a:rPr lang="en-US" sz="2000" dirty="0" smtClean="0"/>
              <a:t>meeting:  Agenda, Date and Location – April 8 or </a:t>
            </a:r>
            <a:r>
              <a:rPr lang="en-US" sz="2000" dirty="0" smtClean="0"/>
              <a:t>15</a:t>
            </a:r>
          </a:p>
          <a:p>
            <a:pPr marL="457200" indent="-457200">
              <a:buClr>
                <a:srgbClr val="000000"/>
              </a:buClr>
              <a:buNone/>
            </a:pPr>
            <a:r>
              <a:rPr lang="en-US" sz="2000" dirty="0" smtClean="0"/>
              <a:t>8.  Comments </a:t>
            </a:r>
            <a:r>
              <a:rPr lang="en-US" sz="2000" dirty="0" smtClean="0"/>
              <a:t>&amp; questions from the public 	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9.	Adjourn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On-Going and Completed Work Since Last Meeting in November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Remedial Investigation Work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Soil Vapor Extraction Pilot Study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Initiate Draft of the </a:t>
            </a:r>
            <a:r>
              <a:rPr lang="en-US" sz="2800" dirty="0" smtClean="0"/>
              <a:t>Remedial </a:t>
            </a:r>
            <a:r>
              <a:rPr lang="en-US" sz="2800" dirty="0" smtClean="0"/>
              <a:t>Investigation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Vapor Intrusion Mitigation/Protection of Human Health Work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Continued regular monitoring of indoor air quality in Main Laboratory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Cold Room Building Materials and Legacy Infrastructure Characterization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Installed Duckbill Check Valve in Roof Drain Piping in MPR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Replaced 200 </a:t>
            </a:r>
            <a:r>
              <a:rPr lang="en-US" sz="2800" dirty="0" err="1" smtClean="0"/>
              <a:t>Healthmate</a:t>
            </a:r>
            <a:r>
              <a:rPr lang="en-US" sz="2800" dirty="0" smtClean="0"/>
              <a:t> Air Filters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Conducted Richmond Middle School Indoor Air Sampling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Richmond Middle School Makes the News – Indoor Sampling Update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b="1" dirty="0" smtClean="0"/>
              <a:t>RMS sampled 4 times in December &amp; January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1) December 29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– Sample with </a:t>
            </a:r>
            <a:r>
              <a:rPr lang="en-US" sz="2200" dirty="0" err="1" smtClean="0"/>
              <a:t>BottleVacs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December 30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 - Contaminated Equipment Blanks</a:t>
            </a:r>
          </a:p>
          <a:p>
            <a:pPr>
              <a:buNone/>
            </a:pPr>
            <a:r>
              <a:rPr lang="en-US" sz="2200" dirty="0" smtClean="0"/>
              <a:t>2) January 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– Sample with </a:t>
            </a:r>
            <a:r>
              <a:rPr lang="en-US" sz="2200" dirty="0" err="1" smtClean="0"/>
              <a:t>Summas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	Elevated Concentrations in Cafeteria and Background 	Location South of the Cafeteria Reported by the Lab on 	January 23rd</a:t>
            </a:r>
          </a:p>
          <a:p>
            <a:pPr>
              <a:buNone/>
            </a:pPr>
            <a:r>
              <a:rPr lang="en-US" sz="2200" dirty="0" smtClean="0"/>
              <a:t>3) January 23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– </a:t>
            </a:r>
            <a:r>
              <a:rPr lang="en-US" sz="2200" dirty="0" err="1" smtClean="0"/>
              <a:t>Hapsite</a:t>
            </a:r>
            <a:r>
              <a:rPr lang="en-US" sz="2200" dirty="0" smtClean="0"/>
              <a:t> Screening - Each Location Non-Detect</a:t>
            </a:r>
          </a:p>
          <a:p>
            <a:pPr>
              <a:buNone/>
            </a:pPr>
            <a:r>
              <a:rPr lang="en-US" sz="2200" dirty="0" smtClean="0"/>
              <a:t>4) January 24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- Summa Non-Detect to Very Low Levels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CRREL Building Investigations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Evaluation of the -73 Line</a:t>
            </a:r>
          </a:p>
          <a:p>
            <a:r>
              <a:rPr lang="en-US" dirty="0" smtClean="0"/>
              <a:t>Installation of Duckbill Valve in Multi-Purpose Room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Room Building Materials Evaluation</a:t>
            </a:r>
            <a:endParaRPr lang="en-US" dirty="0"/>
          </a:p>
        </p:txBody>
      </p:sp>
      <p:pic>
        <p:nvPicPr>
          <p:cNvPr id="3074" name="Picture 2" descr="C:\Users\scott.calkin\AppData\Local\Microsoft\Windows\Temporary Internet Files\Content.Outlook\DULR3873\IMG_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Peer Review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Critical Review of ‘How We Are Doing.’</a:t>
            </a:r>
          </a:p>
          <a:p>
            <a:r>
              <a:rPr lang="en-US" sz="2400" dirty="0" smtClean="0"/>
              <a:t>Scheduled for Next Week.</a:t>
            </a:r>
          </a:p>
          <a:p>
            <a:r>
              <a:rPr lang="en-US" sz="2400" dirty="0" smtClean="0"/>
              <a:t>Panel of National Experts In Vapor Intrusion and Human Health Risk Assessors.</a:t>
            </a:r>
          </a:p>
          <a:p>
            <a:r>
              <a:rPr lang="en-US" sz="2400" dirty="0" smtClean="0"/>
              <a:t>Review of Data, Methods, Approach, and Systems.</a:t>
            </a:r>
          </a:p>
          <a:p>
            <a:r>
              <a:rPr lang="en-US" sz="2400" dirty="0" smtClean="0"/>
              <a:t>Brainstorming and Path Forward.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SVE System at AOC2</a:t>
            </a:r>
            <a:endParaRPr lang="en-US" dirty="0"/>
          </a:p>
        </p:txBody>
      </p:sp>
      <p:pic>
        <p:nvPicPr>
          <p:cNvPr id="1026" name="Picture 2" descr="C:\Users\scott.calkin\AppData\Local\Microsoft\Windows\Temporary Internet Files\Content.Outlook\DULR3873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Future Work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Arial" charset="0"/>
              </a:rPr>
              <a:t>Remedial Investigation Work</a:t>
            </a:r>
          </a:p>
          <a:p>
            <a:pPr eaLnBrk="1" hangingPunct="1">
              <a:buFont typeface="Arial" charset="0"/>
              <a:buNone/>
            </a:pPr>
            <a:endParaRPr lang="en-US" sz="2400" b="1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Soil Vapor Extraction Pilot Re-Start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TBD - On-Post and Off-Post Confirmation Soil Gas Sampling.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Soil Borings to be advanced below the Main Lab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Drafting the Remedial Investigation Report for Army Corps Review.</a:t>
            </a:r>
          </a:p>
          <a:p>
            <a:pPr eaLnBrk="1" hangingPunct="1"/>
            <a:endParaRPr lang="en-US" sz="16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Future 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Arial" charset="0"/>
              </a:rPr>
              <a:t>Mitigation Related Work and Protection of Human Health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Peer Review II Scheduled for February 10</a:t>
            </a:r>
            <a:r>
              <a:rPr lang="en-US" sz="2400" baseline="30000" dirty="0" smtClean="0">
                <a:latin typeface="Arial" charset="0"/>
              </a:rPr>
              <a:t>th</a:t>
            </a:r>
            <a:r>
              <a:rPr lang="en-US" sz="2400" dirty="0" smtClean="0">
                <a:latin typeface="Arial" charset="0"/>
              </a:rPr>
              <a:t> – 12th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Continued Real-Time Monitoring of Indoor Air Concentrations in Main Lab and Other Facility Buildings.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Continued Operation of Sub-Slab Mitigation Systems</a:t>
            </a:r>
          </a:p>
          <a:p>
            <a:pPr eaLnBrk="1" hangingPunct="1"/>
            <a:r>
              <a:rPr lang="en-US" sz="2400" dirty="0" err="1" smtClean="0">
                <a:latin typeface="Arial" charset="0"/>
              </a:rPr>
              <a:t>HealthMate</a:t>
            </a:r>
            <a:r>
              <a:rPr lang="en-US" sz="2400" dirty="0" smtClean="0">
                <a:latin typeface="Arial" charset="0"/>
              </a:rPr>
              <a:t> Air Purifier Performance Evaluation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Main Lab Roof Drain, Sanitary Sewer, and Storm Sewer Vapor Intrusion Assessment/Mitigation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Main Lab Cold Room &amp; Building Materials Mitigation Work (-73 Line)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827</TotalTime>
  <Words>283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Agenda</vt:lpstr>
      <vt:lpstr>On-Going and Completed Work Since Last Meeting in November</vt:lpstr>
      <vt:lpstr>Richmond Middle School Makes the News – Indoor Sampling Update</vt:lpstr>
      <vt:lpstr>CRREL Building Investigations</vt:lpstr>
      <vt:lpstr>Cold Room Building Materials Evaluation</vt:lpstr>
      <vt:lpstr>Peer Review II</vt:lpstr>
      <vt:lpstr>SVE System at AOC2</vt:lpstr>
      <vt:lpstr>Future Work</vt:lpstr>
      <vt:lpstr>Future Work</vt:lpstr>
    </vt:vector>
  </TitlesOfParts>
  <Company>Amec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 – Building Features</dc:title>
  <dc:creator>david.vanwie</dc:creator>
  <cp:lastModifiedBy>scott.calkin</cp:lastModifiedBy>
  <cp:revision>58</cp:revision>
  <dcterms:created xsi:type="dcterms:W3CDTF">2013-03-29T14:42:06Z</dcterms:created>
  <dcterms:modified xsi:type="dcterms:W3CDTF">2015-02-03T18:36:02Z</dcterms:modified>
</cp:coreProperties>
</file>